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Bodoni" panose="020B0604020202020204" charset="0"/>
      <p:bold r:id="rId4"/>
      <p:boldItalic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hgG8Ig0xW/D9lOwbYwDoOaIeeH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jgleason@southportlan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174033"/>
            <a:ext cx="12192000" cy="923330"/>
          </a:xfrm>
          <a:prstGeom prst="rect">
            <a:avLst/>
          </a:prstGeom>
          <a:solidFill>
            <a:srgbClr val="FFD9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dirty="0" smtClean="0">
                <a:solidFill>
                  <a:srgbClr val="7030A0"/>
                </a:solidFill>
                <a:latin typeface="Calibri"/>
                <a:ea typeface="Calibri"/>
                <a:cs typeface="Calibri"/>
                <a:sym typeface="Calibri"/>
              </a:rPr>
              <a:t>September </a:t>
            </a:r>
            <a:r>
              <a:rPr lang="en-US" sz="5400" b="0" i="0" u="none" strike="noStrike" cap="none" dirty="0">
                <a:solidFill>
                  <a:srgbClr val="7030A0"/>
                </a:solidFill>
                <a:latin typeface="Calibri"/>
                <a:ea typeface="Calibri"/>
                <a:cs typeface="Calibri"/>
                <a:sym typeface="Calibri"/>
              </a:rPr>
              <a:t>Newsletter!</a:t>
            </a:r>
            <a:endParaRPr sz="5400" b="0" i="0" u="none" strike="noStrike" cap="none" dirty="0">
              <a:solidFill>
                <a:srgbClr val="7030A0"/>
              </a:solidFill>
              <a:latin typeface="Calibri"/>
              <a:ea typeface="Calibri"/>
              <a:cs typeface="Calibri"/>
              <a:sym typeface="Calibri"/>
            </a:endParaRPr>
          </a:p>
        </p:txBody>
      </p:sp>
      <p:sp>
        <p:nvSpPr>
          <p:cNvPr id="85" name="Google Shape;85;p1"/>
          <p:cNvSpPr txBox="1"/>
          <p:nvPr/>
        </p:nvSpPr>
        <p:spPr>
          <a:xfrm>
            <a:off x="0" y="738664"/>
            <a:ext cx="12192000" cy="2092881"/>
          </a:xfrm>
          <a:prstGeom prst="rect">
            <a:avLst/>
          </a:prstGeom>
          <a:solidFill>
            <a:srgbClr val="FFD9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sng" strike="noStrike" cap="none">
                <a:solidFill>
                  <a:srgbClr val="0C0C0C"/>
                </a:solidFill>
                <a:latin typeface="Calibri"/>
                <a:ea typeface="Calibri"/>
                <a:cs typeface="Calibri"/>
                <a:sym typeface="Calibri"/>
              </a:rPr>
              <a:t>About Us!</a:t>
            </a:r>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The Teen Center objective is; to provide Middle &amp; High School aged students with a fun &amp; safe space to spend their time after school, in an environment that is free of violence, intimidation and judgement. This is a space that encourages the development of the social and emotional growth amongst the youth of South Portland.</a:t>
            </a:r>
            <a:endParaRPr sz="1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Teen Center Registration is always open</a:t>
            </a:r>
            <a:r>
              <a:rPr lang="en-US" sz="1400" b="0" i="0" u="none" strike="noStrike" cap="none">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 Teen Center is a free drop-in program. All participants are required to register each school year. Parents/Guardians &amp; Teen Members are to sign and return the Teen Center Code of Conduct. This form is available at Redbank Community Center, South Portland Community Center and online at www.sopoparksrec.com. The Teen Center is open to ANY student in grades 6th- 12th that resides in South Portland. Teens have access to; a full size gym, kitchen and activity room with art supplies, foosball, board games and video games. There is homework/school work help as well. Snack is always handed out after school. Thank you!</a:t>
            </a:r>
            <a:endParaRPr sz="1400" b="1" i="0" u="sng" strike="noStrike" cap="none">
              <a:solidFill>
                <a:srgbClr val="0C0C0C"/>
              </a:solidFill>
              <a:latin typeface="Calibri"/>
              <a:ea typeface="Calibri"/>
              <a:cs typeface="Calibri"/>
              <a:sym typeface="Calibri"/>
            </a:endParaRPr>
          </a:p>
        </p:txBody>
      </p:sp>
      <p:sp>
        <p:nvSpPr>
          <p:cNvPr id="86" name="Google Shape;86;p1"/>
          <p:cNvSpPr/>
          <p:nvPr/>
        </p:nvSpPr>
        <p:spPr>
          <a:xfrm>
            <a:off x="0" y="2831545"/>
            <a:ext cx="2541181" cy="4026455"/>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127591" y="3040913"/>
            <a:ext cx="241359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9715672" y="2831545"/>
            <a:ext cx="2469240" cy="4041998"/>
          </a:xfrm>
          <a:prstGeom prst="rect">
            <a:avLst/>
          </a:prstGeom>
          <a:noFill/>
          <a:ln>
            <a:noFill/>
          </a:ln>
        </p:spPr>
      </p:pic>
      <p:sp>
        <p:nvSpPr>
          <p:cNvPr id="89" name="Google Shape;89;p1"/>
          <p:cNvSpPr txBox="1"/>
          <p:nvPr/>
        </p:nvSpPr>
        <p:spPr>
          <a:xfrm>
            <a:off x="9722760" y="3136629"/>
            <a:ext cx="246924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u="sng" dirty="0">
                <a:solidFill>
                  <a:schemeClr val="dk1"/>
                </a:solidFill>
                <a:latin typeface="Calibri"/>
                <a:ea typeface="Calibri"/>
                <a:cs typeface="Calibri"/>
                <a:sym typeface="Calibri"/>
              </a:rPr>
              <a:t>Address &amp; Phone Number</a:t>
            </a:r>
            <a:endParaRPr dirty="0"/>
          </a:p>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95 MacArthur Cir W</a:t>
            </a:r>
            <a:endParaRPr dirty="0"/>
          </a:p>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South </a:t>
            </a:r>
            <a:r>
              <a:rPr lang="en-US" sz="1400" dirty="0" smtClean="0">
                <a:solidFill>
                  <a:schemeClr val="dk1"/>
                </a:solidFill>
                <a:latin typeface="Calibri"/>
                <a:ea typeface="Calibri"/>
                <a:cs typeface="Calibri"/>
                <a:sym typeface="Calibri"/>
              </a:rPr>
              <a:t>Portland</a:t>
            </a:r>
            <a:endParaRPr dirty="0"/>
          </a:p>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u="sng" dirty="0">
                <a:solidFill>
                  <a:schemeClr val="dk1"/>
                </a:solidFill>
                <a:latin typeface="Calibri"/>
                <a:ea typeface="Calibri"/>
                <a:cs typeface="Calibri"/>
                <a:sym typeface="Calibri"/>
              </a:rPr>
              <a:t>Teen Center Lead:</a:t>
            </a:r>
            <a:endParaRPr dirty="0"/>
          </a:p>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Joe Gleason </a:t>
            </a:r>
            <a:endParaRPr dirty="0"/>
          </a:p>
          <a:p>
            <a:pPr marL="0" marR="0" lvl="0" indent="0" algn="ctr" rtl="0">
              <a:spcBef>
                <a:spcPts val="0"/>
              </a:spcBef>
              <a:spcAft>
                <a:spcPts val="0"/>
              </a:spcAft>
              <a:buNone/>
            </a:pPr>
            <a:r>
              <a:rPr lang="en-US" sz="1400" dirty="0" smtClean="0">
                <a:solidFill>
                  <a:schemeClr val="dk1"/>
                </a:solidFill>
                <a:latin typeface="Calibri"/>
                <a:ea typeface="Calibri"/>
                <a:cs typeface="Calibri"/>
                <a:sym typeface="Calibri"/>
                <a:hlinkClick r:id="rId4"/>
              </a:rPr>
              <a:t>jgleason@southportland.org</a:t>
            </a:r>
            <a:endParaRPr lang="en-US" sz="1400" dirty="0" smtClean="0">
              <a:solidFill>
                <a:schemeClr val="dk1"/>
              </a:solidFill>
              <a:latin typeface="Calibri"/>
              <a:ea typeface="Calibri"/>
              <a:cs typeface="Calibri"/>
              <a:sym typeface="Calibri"/>
            </a:endParaRPr>
          </a:p>
          <a:p>
            <a:pPr marL="0" marR="0" lvl="0" indent="0" algn="ctr" rtl="0">
              <a:spcBef>
                <a:spcPts val="0"/>
              </a:spcBef>
              <a:spcAft>
                <a:spcPts val="0"/>
              </a:spcAft>
              <a:buNone/>
            </a:pPr>
            <a:endParaRPr lang="en-US" dirty="0">
              <a:solidFill>
                <a:schemeClr val="dk1"/>
              </a:solidFill>
              <a:latin typeface="Calibri"/>
              <a:ea typeface="Calibri"/>
              <a:cs typeface="Calibri"/>
              <a:sym typeface="Calibri"/>
            </a:endParaRPr>
          </a:p>
          <a:p>
            <a:pPr algn="ctr"/>
            <a:r>
              <a:rPr lang="en-US" sz="1200" dirty="0">
                <a:solidFill>
                  <a:schemeClr val="dk1"/>
                </a:solidFill>
                <a:latin typeface="Calibri"/>
                <a:ea typeface="Calibri"/>
                <a:cs typeface="Calibri"/>
                <a:sym typeface="Calibri"/>
              </a:rPr>
              <a:t>207-347-4145</a:t>
            </a:r>
            <a:endParaRPr lang="en-US" sz="1200"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0" name="Google Shape;90;p1"/>
          <p:cNvSpPr/>
          <p:nvPr/>
        </p:nvSpPr>
        <p:spPr>
          <a:xfrm>
            <a:off x="2541181" y="2831545"/>
            <a:ext cx="7174491" cy="4026455"/>
          </a:xfrm>
          <a:prstGeom prst="roundRect">
            <a:avLst>
              <a:gd name="adj" fmla="val 16667"/>
            </a:avLst>
          </a:prstGeom>
          <a:solidFill>
            <a:srgbClr val="2F549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2853598" y="3040914"/>
            <a:ext cx="6549656" cy="24929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sng" dirty="0">
                <a:solidFill>
                  <a:schemeClr val="dk1"/>
                </a:solidFill>
                <a:latin typeface="Bodoni"/>
                <a:ea typeface="Bodoni"/>
                <a:cs typeface="Bodoni"/>
                <a:sym typeface="Bodoni"/>
              </a:rPr>
              <a:t>Program Hours</a:t>
            </a:r>
            <a:endParaRPr dirty="0"/>
          </a:p>
          <a:p>
            <a:pPr marL="0" marR="0" lvl="0" indent="0" algn="ctr" rtl="0">
              <a:spcBef>
                <a:spcPts val="0"/>
              </a:spcBef>
              <a:spcAft>
                <a:spcPts val="0"/>
              </a:spcAft>
              <a:buNone/>
            </a:pPr>
            <a:r>
              <a:rPr lang="en-US" sz="3200" dirty="0">
                <a:solidFill>
                  <a:schemeClr val="dk1"/>
                </a:solidFill>
                <a:latin typeface="Bodoni"/>
                <a:ea typeface="Bodoni"/>
                <a:cs typeface="Bodoni"/>
                <a:sym typeface="Bodoni"/>
              </a:rPr>
              <a:t>September </a:t>
            </a:r>
            <a:r>
              <a:rPr lang="en-US" sz="3200" dirty="0" smtClean="0">
                <a:solidFill>
                  <a:schemeClr val="dk1"/>
                </a:solidFill>
                <a:latin typeface="Bodoni"/>
                <a:ea typeface="Bodoni"/>
                <a:cs typeface="Bodoni"/>
                <a:sym typeface="Bodoni"/>
              </a:rPr>
              <a:t>2</a:t>
            </a:r>
            <a:r>
              <a:rPr lang="en-US" sz="3200" baseline="30000" dirty="0" smtClean="0">
                <a:solidFill>
                  <a:schemeClr val="dk1"/>
                </a:solidFill>
                <a:latin typeface="Bodoni"/>
                <a:ea typeface="Bodoni"/>
                <a:cs typeface="Bodoni"/>
                <a:sym typeface="Bodoni"/>
              </a:rPr>
              <a:t>nd</a:t>
            </a:r>
            <a:r>
              <a:rPr lang="en-US" sz="3200" dirty="0" smtClean="0">
                <a:solidFill>
                  <a:schemeClr val="dk1"/>
                </a:solidFill>
                <a:latin typeface="Bodoni"/>
                <a:ea typeface="Bodoni"/>
                <a:cs typeface="Bodoni"/>
                <a:sym typeface="Bodoni"/>
              </a:rPr>
              <a:t> </a:t>
            </a:r>
            <a:r>
              <a:rPr lang="en-US" sz="3200" dirty="0" smtClean="0">
                <a:solidFill>
                  <a:schemeClr val="dk1"/>
                </a:solidFill>
                <a:latin typeface="Bodoni"/>
                <a:ea typeface="Bodoni"/>
                <a:cs typeface="Bodoni"/>
                <a:sym typeface="Bodoni"/>
              </a:rPr>
              <a:t> 2025-June 11</a:t>
            </a:r>
            <a:r>
              <a:rPr lang="en-US" sz="3200" baseline="30000" dirty="0" smtClean="0">
                <a:solidFill>
                  <a:schemeClr val="dk1"/>
                </a:solidFill>
                <a:latin typeface="Bodoni"/>
                <a:ea typeface="Bodoni"/>
                <a:cs typeface="Bodoni"/>
                <a:sym typeface="Bodoni"/>
              </a:rPr>
              <a:t>th</a:t>
            </a:r>
            <a:r>
              <a:rPr lang="en-US" sz="3200" dirty="0" smtClean="0">
                <a:solidFill>
                  <a:schemeClr val="dk1"/>
                </a:solidFill>
                <a:latin typeface="Bodoni"/>
                <a:ea typeface="Bodoni"/>
                <a:cs typeface="Bodoni"/>
                <a:sym typeface="Bodoni"/>
              </a:rPr>
              <a:t> 2026</a:t>
            </a:r>
            <a:endParaRPr sz="1800" dirty="0"/>
          </a:p>
          <a:p>
            <a:pPr marL="0" marR="0" lvl="0" indent="0" algn="ctr" rtl="0">
              <a:spcBef>
                <a:spcPts val="0"/>
              </a:spcBef>
              <a:spcAft>
                <a:spcPts val="0"/>
              </a:spcAft>
              <a:buNone/>
            </a:pPr>
            <a:r>
              <a:rPr lang="en-US" sz="3200" dirty="0" smtClean="0">
                <a:solidFill>
                  <a:schemeClr val="dk1"/>
                </a:solidFill>
                <a:latin typeface="Bodoni"/>
                <a:ea typeface="Bodoni"/>
                <a:cs typeface="Bodoni"/>
                <a:sym typeface="Bodoni"/>
              </a:rPr>
              <a:t>Monday-Friday </a:t>
            </a:r>
            <a:r>
              <a:rPr lang="en-US" sz="3200" dirty="0">
                <a:solidFill>
                  <a:schemeClr val="dk1"/>
                </a:solidFill>
                <a:latin typeface="Bodoni"/>
                <a:ea typeface="Bodoni"/>
                <a:cs typeface="Bodoni"/>
                <a:sym typeface="Bodoni"/>
              </a:rPr>
              <a:t>2:15-6:00</a:t>
            </a:r>
            <a:endParaRPr sz="1800" dirty="0"/>
          </a:p>
          <a:p>
            <a:pPr marL="0" marR="0" lvl="0" indent="0" algn="ctr" rtl="0">
              <a:spcBef>
                <a:spcPts val="0"/>
              </a:spcBef>
              <a:spcAft>
                <a:spcPts val="0"/>
              </a:spcAft>
              <a:buNone/>
            </a:pPr>
            <a:r>
              <a:rPr lang="en-US" sz="3200" dirty="0">
                <a:solidFill>
                  <a:schemeClr val="dk1"/>
                </a:solidFill>
                <a:latin typeface="Bodoni"/>
                <a:ea typeface="Bodoni"/>
                <a:cs typeface="Bodoni"/>
                <a:sym typeface="Bodoni"/>
              </a:rPr>
              <a:t>Half Days: 12:00-6:00</a:t>
            </a:r>
            <a:endParaRPr sz="1800" dirty="0"/>
          </a:p>
          <a:p>
            <a:pPr marL="0" marR="0" lvl="0" indent="0" algn="ctr" rtl="0">
              <a:spcBef>
                <a:spcPts val="0"/>
              </a:spcBef>
              <a:spcAft>
                <a:spcPts val="0"/>
              </a:spcAft>
              <a:buNone/>
            </a:pPr>
            <a:r>
              <a:rPr lang="en-US" sz="2800" dirty="0">
                <a:solidFill>
                  <a:schemeClr val="dk1"/>
                </a:solidFill>
                <a:latin typeface="Bodoni"/>
                <a:ea typeface="Bodoni"/>
                <a:cs typeface="Bodoni"/>
                <a:sym typeface="Bodoni"/>
              </a:rPr>
              <a:t>Schedule Subject to change</a:t>
            </a:r>
            <a:endParaRPr sz="2800" dirty="0">
              <a:solidFill>
                <a:schemeClr val="dk1"/>
              </a:solidFill>
              <a:latin typeface="Bodoni"/>
              <a:ea typeface="Bodoni"/>
              <a:cs typeface="Bodoni"/>
              <a:sym typeface="Bodoni"/>
            </a:endParaRPr>
          </a:p>
        </p:txBody>
      </p:sp>
      <p:sp>
        <p:nvSpPr>
          <p:cNvPr id="92" name="Google Shape;92;p1"/>
          <p:cNvSpPr txBox="1"/>
          <p:nvPr/>
        </p:nvSpPr>
        <p:spPr>
          <a:xfrm>
            <a:off x="2853598" y="5620163"/>
            <a:ext cx="26794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odoni"/>
                <a:ea typeface="Bodoni"/>
                <a:cs typeface="Bodoni"/>
                <a:sym typeface="Bodoni"/>
              </a:rPr>
              <a:t>The Teen Center will be closed when City Buildings are closed!</a:t>
            </a:r>
            <a:endParaRPr sz="1800" dirty="0">
              <a:solidFill>
                <a:schemeClr val="dk1"/>
              </a:solidFill>
              <a:latin typeface="Bodoni"/>
              <a:ea typeface="Bodoni"/>
              <a:cs typeface="Bodoni"/>
              <a:sym typeface="Bodoni"/>
            </a:endParaRPr>
          </a:p>
        </p:txBody>
      </p:sp>
      <p:pic>
        <p:nvPicPr>
          <p:cNvPr id="93" name="Google Shape;93;p1"/>
          <p:cNvPicPr preferRelativeResize="0"/>
          <p:nvPr/>
        </p:nvPicPr>
        <p:blipFill rotWithShape="1">
          <a:blip r:embed="rId5">
            <a:alphaModFix/>
          </a:blip>
          <a:srcRect/>
          <a:stretch/>
        </p:blipFill>
        <p:spPr>
          <a:xfrm>
            <a:off x="9740844" y="5749997"/>
            <a:ext cx="2418896" cy="663679"/>
          </a:xfrm>
          <a:prstGeom prst="rect">
            <a:avLst/>
          </a:prstGeom>
          <a:noFill/>
          <a:ln>
            <a:noFill/>
          </a:ln>
        </p:spPr>
      </p:pic>
      <p:sp>
        <p:nvSpPr>
          <p:cNvPr id="94" name="Google Shape;94;p1"/>
          <p:cNvSpPr txBox="1"/>
          <p:nvPr/>
        </p:nvSpPr>
        <p:spPr>
          <a:xfrm>
            <a:off x="5798827" y="5620163"/>
            <a:ext cx="364040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Bodoni"/>
                <a:ea typeface="Bodoni"/>
                <a:cs typeface="Bodoni"/>
                <a:sym typeface="Bodoni"/>
              </a:rPr>
              <a:t>Some Important Dates</a:t>
            </a:r>
            <a:r>
              <a:rPr lang="en-US" sz="1600" dirty="0" smtClean="0">
                <a:solidFill>
                  <a:schemeClr val="dk1"/>
                </a:solidFill>
                <a:latin typeface="Bodoni"/>
                <a:ea typeface="Bodoni"/>
                <a:cs typeface="Bodoni"/>
                <a:sym typeface="Bodoni"/>
              </a:rPr>
              <a:t>:</a:t>
            </a:r>
          </a:p>
          <a:p>
            <a:pPr marL="0" marR="0" lvl="0" indent="0" algn="l" rtl="0">
              <a:spcBef>
                <a:spcPts val="0"/>
              </a:spcBef>
              <a:spcAft>
                <a:spcPts val="0"/>
              </a:spcAft>
              <a:buNone/>
            </a:pPr>
            <a:r>
              <a:rPr lang="en-US" sz="1600" dirty="0" smtClean="0">
                <a:solidFill>
                  <a:schemeClr val="dk1"/>
                </a:solidFill>
                <a:latin typeface="Bodoni"/>
                <a:sym typeface="Bodoni"/>
              </a:rPr>
              <a:t>First Day of Teen Center is Tuesday September 2</a:t>
            </a:r>
            <a:r>
              <a:rPr lang="en-US" sz="1600" baseline="30000" dirty="0" smtClean="0">
                <a:solidFill>
                  <a:schemeClr val="dk1"/>
                </a:solidFill>
                <a:latin typeface="Bodoni"/>
                <a:sym typeface="Bodoni"/>
              </a:rPr>
              <a:t>nd</a:t>
            </a:r>
            <a:r>
              <a:rPr lang="en-US" sz="1600" dirty="0" smtClean="0">
                <a:solidFill>
                  <a:schemeClr val="dk1"/>
                </a:solidFill>
                <a:latin typeface="Bodoni"/>
                <a:sym typeface="Bodoni"/>
              </a:rPr>
              <a:t> </a:t>
            </a:r>
            <a:endParaRPr dirty="0"/>
          </a:p>
          <a:p>
            <a:pPr marL="0" marR="0" lvl="0" indent="0" algn="l" rtl="0">
              <a:spcBef>
                <a:spcPts val="0"/>
              </a:spcBef>
              <a:spcAft>
                <a:spcPts val="0"/>
              </a:spcAft>
              <a:buNone/>
            </a:pPr>
            <a:r>
              <a:rPr lang="en-US" dirty="0" smtClean="0">
                <a:solidFill>
                  <a:schemeClr val="dk1"/>
                </a:solidFill>
                <a:latin typeface="Bodoni"/>
                <a:ea typeface="Bodoni"/>
                <a:cs typeface="Bodoni"/>
                <a:sym typeface="Bodoni"/>
              </a:rPr>
              <a:t>September 17</a:t>
            </a:r>
            <a:r>
              <a:rPr lang="en-US" baseline="30000" dirty="0" smtClean="0">
                <a:solidFill>
                  <a:schemeClr val="dk1"/>
                </a:solidFill>
                <a:latin typeface="Bodoni"/>
                <a:ea typeface="Bodoni"/>
                <a:cs typeface="Bodoni"/>
                <a:sym typeface="Bodoni"/>
              </a:rPr>
              <a:t>th</a:t>
            </a:r>
            <a:r>
              <a:rPr lang="en-US" dirty="0" smtClean="0">
                <a:solidFill>
                  <a:schemeClr val="dk1"/>
                </a:solidFill>
                <a:latin typeface="Bodoni"/>
                <a:ea typeface="Bodoni"/>
                <a:cs typeface="Bodoni"/>
                <a:sym typeface="Bodoni"/>
              </a:rPr>
              <a:t> is </a:t>
            </a:r>
            <a:r>
              <a:rPr lang="en-US" dirty="0" smtClean="0">
                <a:solidFill>
                  <a:schemeClr val="dk1"/>
                </a:solidFill>
                <a:latin typeface="Bodoni"/>
                <a:ea typeface="Bodoni"/>
                <a:cs typeface="Bodoni"/>
                <a:sym typeface="Bodoni"/>
              </a:rPr>
              <a:t>a Half Day! Open 12:00-6:00</a:t>
            </a: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5" name="Google Shape;95;p1"/>
          <p:cNvSpPr txBox="1"/>
          <p:nvPr/>
        </p:nvSpPr>
        <p:spPr>
          <a:xfrm>
            <a:off x="132903" y="3412570"/>
            <a:ext cx="227550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pic>
        <p:nvPicPr>
          <p:cNvPr id="96" name="Google Shape;96;p1" title="SP.Primary.FullColor.Web.png"/>
          <p:cNvPicPr preferRelativeResize="0"/>
          <p:nvPr/>
        </p:nvPicPr>
        <p:blipFill>
          <a:blip r:embed="rId6">
            <a:alphaModFix/>
          </a:blip>
          <a:stretch>
            <a:fillRect/>
          </a:stretch>
        </p:blipFill>
        <p:spPr>
          <a:xfrm>
            <a:off x="93675" y="5858049"/>
            <a:ext cx="2353951" cy="768950"/>
          </a:xfrm>
          <a:prstGeom prst="rect">
            <a:avLst/>
          </a:prstGeom>
          <a:noFill/>
          <a:ln>
            <a:noFill/>
          </a:ln>
        </p:spPr>
      </p:pic>
      <p:sp>
        <p:nvSpPr>
          <p:cNvPr id="2" name="TextBox 1"/>
          <p:cNvSpPr txBox="1"/>
          <p:nvPr/>
        </p:nvSpPr>
        <p:spPr>
          <a:xfrm>
            <a:off x="127591" y="3136629"/>
            <a:ext cx="2186631" cy="2185214"/>
          </a:xfrm>
          <a:prstGeom prst="rect">
            <a:avLst/>
          </a:prstGeom>
          <a:noFill/>
        </p:spPr>
        <p:txBody>
          <a:bodyPr wrap="square" rtlCol="0">
            <a:spAutoFit/>
          </a:bodyPr>
          <a:lstStyle/>
          <a:p>
            <a:pPr algn="ctr"/>
            <a:r>
              <a:rPr lang="en-US" dirty="0" smtClean="0"/>
              <a:t>Locker Project Days:</a:t>
            </a:r>
          </a:p>
          <a:p>
            <a:pPr algn="ctr"/>
            <a:r>
              <a:rPr lang="en-US" sz="1200" dirty="0" smtClean="0"/>
              <a:t>Wednesday </a:t>
            </a:r>
            <a:r>
              <a:rPr lang="en-US" sz="1200" dirty="0" smtClean="0"/>
              <a:t>September 3</a:t>
            </a:r>
            <a:r>
              <a:rPr lang="en-US" sz="1200" baseline="30000" dirty="0" smtClean="0"/>
              <a:t>rd</a:t>
            </a:r>
            <a:r>
              <a:rPr lang="en-US" sz="1200" dirty="0" smtClean="0"/>
              <a:t> </a:t>
            </a:r>
            <a:endParaRPr lang="en-US" sz="1200" dirty="0" smtClean="0"/>
          </a:p>
          <a:p>
            <a:pPr algn="ctr"/>
            <a:r>
              <a:rPr lang="en-US" sz="1200" dirty="0" smtClean="0"/>
              <a:t>Wednesday </a:t>
            </a:r>
            <a:r>
              <a:rPr lang="en-US" sz="1200" dirty="0" smtClean="0"/>
              <a:t>September 17</a:t>
            </a:r>
            <a:r>
              <a:rPr lang="en-US" sz="1200" baseline="30000" dirty="0" smtClean="0"/>
              <a:t>th</a:t>
            </a:r>
            <a:r>
              <a:rPr lang="en-US" sz="1200" dirty="0" smtClean="0"/>
              <a:t> </a:t>
            </a:r>
            <a:endParaRPr lang="en-US" sz="1200" dirty="0" smtClean="0"/>
          </a:p>
          <a:p>
            <a:pPr algn="ctr"/>
            <a:endParaRPr lang="en-US" dirty="0"/>
          </a:p>
          <a:p>
            <a:pPr algn="ctr"/>
            <a:r>
              <a:rPr lang="en-US" dirty="0" err="1" smtClean="0"/>
              <a:t>Sopo</a:t>
            </a:r>
            <a:r>
              <a:rPr lang="en-US" dirty="0" smtClean="0"/>
              <a:t> Unite Days:</a:t>
            </a:r>
          </a:p>
          <a:p>
            <a:pPr algn="ctr"/>
            <a:r>
              <a:rPr lang="en-US" dirty="0" smtClean="0"/>
              <a:t>Friday September 5</a:t>
            </a:r>
            <a:r>
              <a:rPr lang="en-US" baseline="30000" dirty="0" smtClean="0"/>
              <a:t>th</a:t>
            </a:r>
            <a:r>
              <a:rPr lang="en-US" dirty="0" smtClean="0"/>
              <a:t> </a:t>
            </a:r>
          </a:p>
          <a:p>
            <a:pPr algn="ctr"/>
            <a:r>
              <a:rPr lang="en-US" dirty="0" smtClean="0"/>
              <a:t>Friday September 26</a:t>
            </a:r>
            <a:r>
              <a:rPr lang="en-US" baseline="30000" dirty="0" smtClean="0"/>
              <a:t>th</a:t>
            </a:r>
            <a:r>
              <a:rPr lang="en-US" dirty="0" smtClean="0"/>
              <a:t> </a:t>
            </a:r>
            <a:endParaRPr lang="en-US" dirty="0"/>
          </a:p>
          <a:p>
            <a:pPr algn="ctr"/>
            <a:endParaRPr lang="en-US" dirty="0" smtClean="0"/>
          </a:p>
          <a:p>
            <a:pPr algn="ctr"/>
            <a:r>
              <a:rPr lang="en-US" dirty="0" smtClean="0"/>
              <a:t>Pizza </a:t>
            </a:r>
            <a:r>
              <a:rPr lang="en-US" dirty="0" smtClean="0"/>
              <a:t>Friday!</a:t>
            </a:r>
          </a:p>
          <a:p>
            <a:pPr algn="ctr"/>
            <a:r>
              <a:rPr lang="en-US" dirty="0" smtClean="0"/>
              <a:t>Friday </a:t>
            </a:r>
            <a:r>
              <a:rPr lang="en-US" dirty="0" smtClean="0"/>
              <a:t>September 12</a:t>
            </a:r>
            <a:r>
              <a:rPr lang="en-US" baseline="30000" dirty="0" smtClean="0"/>
              <a:t>th</a:t>
            </a:r>
            <a:r>
              <a:rPr lang="en-US" dirty="0"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286</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Bodoni</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Gleason,Joseph</dc:creator>
  <cp:lastModifiedBy>Gleason,Joseph</cp:lastModifiedBy>
  <cp:revision>5</cp:revision>
  <dcterms:created xsi:type="dcterms:W3CDTF">2025-04-04T15:37:26Z</dcterms:created>
  <dcterms:modified xsi:type="dcterms:W3CDTF">2025-09-03T15:28:30Z</dcterms:modified>
</cp:coreProperties>
</file>